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4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BC4DD-C9CA-7F9C-673E-FC6B103A1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37DBF2-3A52-A930-FC23-492CDB4CB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059BA-BBEE-9FE0-D5FB-527A92A0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A71A8-CA14-C512-38CB-FC9314DB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ED1A4-7F96-7435-2F42-EBDC5EA3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819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31A42-4E96-BDF3-EC6E-9C2DAD86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8B807-C51F-1C65-00D8-F697CC36D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98D8E-7AD4-382F-7E21-EB884652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C77E6-D07F-EF97-42F9-2311605C5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58DE7-BF3C-6622-F88C-12EDABB8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337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B332C1-C585-B3D6-8939-FD5312E80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2FCD47-74F5-3F70-2EB0-116FDD78D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1D928-F377-553D-C8A7-453A3A4B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5620C-D8A3-72BB-D89A-E9071245E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1B999-4955-748B-F7B7-9C312916E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663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3B986-51B0-5DF2-FD85-87B469838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AFD92-A587-B65D-84B3-E2A172F63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086DF-B4F6-C138-DC1F-3D2A55118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5F247-3597-F3E3-322C-5B431279E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3513A-39F9-F0D0-0DA0-78242B287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551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A5B6-E57C-2560-DF56-48553F1A5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1D3B0-14BF-09AB-4664-15D64EA2F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FAAF6-4C66-AA35-D465-8DB48C74A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FC528-2E32-675F-12E6-1DB876180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93174-C874-8F29-A461-3FD2543F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035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7BE20-A06D-589F-DEDD-8B3614A5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1086F-B48A-A4A0-C26B-6E7F093427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AD9B4-0904-0B5C-498B-369DF8457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24F7B-6E6C-EEAB-FE7A-0B2E314E5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1DE4E-0EFB-AC2C-18CC-132F296D7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5DBE9-6712-1E33-D544-84C7D78E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452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EDCBD-4DF9-E908-DD63-EB381968C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024A6-B686-0952-C49A-FC6660C45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F6D15-A5EF-DB4F-4830-7BBC1660F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D3ADC8-5B83-CC0B-89A5-79E358EBF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5D25FB-983E-F6A3-F760-E3B979C8F4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B0E0D7-3EDD-BE05-160D-6951ECCF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6B7A0B-5F4A-4095-F27B-36EFB009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2C8307-C624-9974-0E87-E78058898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734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F6E39-7FFD-FB8C-437A-AA707F2C2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9FCE81-2F54-1BE8-BB81-59FB982B9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84FBC-070F-7C53-D71C-D3A0B51E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BB0A5-1C95-0333-D752-969530976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995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28587-7DF5-4FBD-00C2-FC83575F4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AB781F-537A-3599-520C-479C789B2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D61F5-9EBC-72F0-300A-A1B4E357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243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A8A9-775C-B91C-772A-1A181B403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7004C-09C8-0892-23BE-C49EF9005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1B299-BDD8-B6C0-9B53-075EC7CD3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F5B80-4624-F363-0444-719212EAC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53739-8CA2-9CA6-6DCB-9B86E23AF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CC40D-E90F-5ABD-95A8-6A520D11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566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CB0F-D7C7-6B6B-ED40-3A36F2023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F4C56A-B3A9-FCCE-BA9A-A69EDF7A6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5B532-CCB2-4200-8F7D-FD3F9E1A7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1FCF7-3389-55A3-F105-C8269755A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A9F4B-83FD-8352-37B3-F4701D397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AAF0A-1CC7-0FF1-5C37-F04993F1B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132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3E9CD4-BDFF-6D4D-A3B7-C06C1C5FF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9DCBF-2D9E-E488-79C3-737C943B6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76E0-38D4-1D1F-CC54-3340765EF9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C0D0F-1608-4024-A57E-16717E618386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98E46-3D84-80BD-8B7E-2D7491AFC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24212-77E7-6501-58C3-CBB83540E8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6DDB1-147D-4B13-9239-93ED52AA3F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021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2E79-25AF-435C-B3A0-FE88EDFFDE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Dummy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44549-0FE4-AD27-B6D9-3D28EB0F90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017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Dummy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Dummy</dc:title>
  <dc:creator>Kris Rodrigo</dc:creator>
  <cp:lastModifiedBy>Kris Rodrigo</cp:lastModifiedBy>
  <cp:revision>1</cp:revision>
  <dcterms:created xsi:type="dcterms:W3CDTF">2023-11-10T01:17:32Z</dcterms:created>
  <dcterms:modified xsi:type="dcterms:W3CDTF">2023-11-10T01:18:38Z</dcterms:modified>
</cp:coreProperties>
</file>